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292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72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752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62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343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623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414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17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64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452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131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76690-87A9-4C55-B856-8658F54B0DFC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BF65B-D4A9-436F-8F17-7A04380B7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832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23528" y="620688"/>
            <a:ext cx="842493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Inventa un enunciado que se corresponda con la pregunta </a:t>
            </a:r>
          </a:p>
          <a:p>
            <a:pPr algn="ctr"/>
            <a:r>
              <a:rPr lang="es-ES" sz="2400" dirty="0" smtClean="0"/>
              <a:t>y las operaciones que aparecen a continuación.</a:t>
            </a:r>
            <a:endParaRPr lang="es-ES" sz="2400" dirty="0"/>
          </a:p>
        </p:txBody>
      </p:sp>
      <p:pic>
        <p:nvPicPr>
          <p:cNvPr id="1026" name="Picture 2" descr="http://cdn.bleacherreport.net/images_root/slides/photos/001/949/193/SeaCaptain_display_image.png?13299259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148" y="1844824"/>
            <a:ext cx="26479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3.bp.blogspot.com/-ma1gEfoEViU/TjC-iQgdqNI/AAAAAAAAdew/CQ53mQK3h8M/s1600/barc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651868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 rot="358509">
            <a:off x="1026649" y="379314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¿Cuántos viajeros habrá ahora en el barco?</a:t>
            </a:r>
            <a:endParaRPr lang="es-ES" b="1" dirty="0"/>
          </a:p>
        </p:txBody>
      </p:sp>
      <p:grpSp>
        <p:nvGrpSpPr>
          <p:cNvPr id="7" name="6 Grupo"/>
          <p:cNvGrpSpPr/>
          <p:nvPr/>
        </p:nvGrpSpPr>
        <p:grpSpPr>
          <a:xfrm>
            <a:off x="1115616" y="4725144"/>
            <a:ext cx="2035270" cy="1829780"/>
            <a:chOff x="1115616" y="4754724"/>
            <a:chExt cx="1800200" cy="1800200"/>
          </a:xfrm>
        </p:grpSpPr>
        <p:pic>
          <p:nvPicPr>
            <p:cNvPr id="1032" name="Picture 8" descr="http://www.wikihow.com/images/8/84/Color-Step-5-25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4754724"/>
              <a:ext cx="1800200" cy="1800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1499231" y="5440578"/>
              <a:ext cx="940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 smtClean="0"/>
                <a:t>SUMAR</a:t>
              </a:r>
              <a:endParaRPr lang="es-ES" b="1" dirty="0"/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3366844" y="4941168"/>
            <a:ext cx="1987990" cy="1274746"/>
            <a:chOff x="3575306" y="5053827"/>
            <a:chExt cx="1863313" cy="1181340"/>
          </a:xfrm>
        </p:grpSpPr>
        <p:pic>
          <p:nvPicPr>
            <p:cNvPr id="1030" name="Picture 6" descr="http://2.bp.blogspot.com/--Euov8biX5w/Uk2361nYbiI/AAAAAAAAzPw/aoATUFPHe40/s1600/pez%2Bcolor%2B(4)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5306" y="5053827"/>
              <a:ext cx="1863313" cy="1181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7 CuadroTexto"/>
            <p:cNvSpPr txBox="1"/>
            <p:nvPr/>
          </p:nvSpPr>
          <p:spPr>
            <a:xfrm>
              <a:off x="3851920" y="5625243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 smtClean="0"/>
                <a:t>RESTAR</a:t>
              </a:r>
              <a:endParaRPr lang="es-E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1199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Gema</dc:creator>
  <cp:lastModifiedBy>Gema</cp:lastModifiedBy>
  <cp:revision>5</cp:revision>
  <dcterms:created xsi:type="dcterms:W3CDTF">2016-05-08T18:37:26Z</dcterms:created>
  <dcterms:modified xsi:type="dcterms:W3CDTF">2016-05-08T18:58:44Z</dcterms:modified>
</cp:coreProperties>
</file>